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2" r:id="rId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291" autoAdjust="0"/>
  </p:normalViewPr>
  <p:slideViewPr>
    <p:cSldViewPr snapToGrid="0" showGuides="1">
      <p:cViewPr varScale="1">
        <p:scale>
          <a:sx n="57" d="100"/>
          <a:sy n="57" d="100"/>
        </p:scale>
        <p:origin x="72" y="414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BA013A81-3DCA-48FF-B1B3-A7C975A278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1C77BA0-3528-427C-9BE2-79D49213FF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6822D2-919E-4CBD-AF69-DE0EC2892FE9}" type="datetime1">
              <a:rPr lang="fr-FR" smtClean="0"/>
              <a:t>20/01/2024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A05A8F-DB20-403E-B1F6-934526320F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B1CAF2-EBF9-46DA-A085-6592F7330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0DF807-07AB-4E04-861A-CD3923A871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768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CD19B-B2A5-45DC-AEC2-83AAB1F80261}" type="datetime1">
              <a:rPr lang="fr-FR" noProof="0" smtClean="0"/>
              <a:pPr/>
              <a:t>20/01/2024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4501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avec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21" name="Espace réservé du texte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/>
              <a:t>20XX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 rtlCol="0"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PRÉSENTATION</a:t>
            </a:r>
            <a:br>
              <a:rPr lang="fr-FR" noProof="0"/>
            </a:br>
            <a:r>
              <a:rPr lang="fr-FR" noProof="0"/>
              <a:t>TITRE</a:t>
            </a:r>
          </a:p>
        </p:txBody>
      </p:sp>
      <p:sp>
        <p:nvSpPr>
          <p:cNvPr id="23" name="Espace réservé du texte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/>
              <a:t>Mois</a:t>
            </a:r>
          </a:p>
        </p:txBody>
      </p:sp>
      <p:sp>
        <p:nvSpPr>
          <p:cNvPr id="36" name="Espace réservé du texte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fr-FR" noProof="0"/>
              <a:t>Présentation</a:t>
            </a:r>
            <a:br>
              <a:rPr lang="fr-FR" noProof="0"/>
            </a:br>
            <a:r>
              <a:rPr lang="fr-FR" noProof="0"/>
              <a:t>Slogan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6" name="Espace réservé du texte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/>
              <a:t>+7 678 45 67 89</a:t>
            </a:r>
          </a:p>
        </p:txBody>
      </p:sp>
      <p:sp>
        <p:nvSpPr>
          <p:cNvPr id="18" name="Espace réservé du texte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/>
              <a:t>Téléphone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fr-FR" noProof="0"/>
              <a:t>David Beaulieu</a:t>
            </a:r>
          </a:p>
        </p:txBody>
      </p:sp>
      <p:sp>
        <p:nvSpPr>
          <p:cNvPr id="20" name="Espace réservé du texte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/>
              <a:t>beaulieu@example.com</a:t>
            </a:r>
          </a:p>
        </p:txBody>
      </p:sp>
      <p:sp>
        <p:nvSpPr>
          <p:cNvPr id="22" name="Espace réservé du texte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/>
              <a:t>E-mail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 rtlCol="0"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MERCI DE VOTRE ATTENTION 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 rtlCol="0"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PRÉSENTATION</a:t>
            </a:r>
            <a:br>
              <a:rPr lang="fr-FR" noProof="0"/>
            </a:br>
            <a:r>
              <a:rPr lang="fr-FR" noProof="0"/>
              <a:t>TITRE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-FR" noProof="0"/>
              <a:t>JJ.MM.20XX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-FR" noProof="0"/>
              <a:t>JJ.MM.20XX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-FR" noProof="0"/>
              <a:t>JJ.MM.20XX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6" name="Espace réservé du contenu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-FR" noProof="0"/>
              <a:t>JJ.MM.20XX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-FR" noProof="0"/>
              <a:t>JJ.MM.20XX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5" name="Espace réservé d’image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457201"/>
            <a:ext cx="6172200" cy="5403850"/>
          </a:xfrm>
        </p:spPr>
        <p:txBody>
          <a:bodyPr rtlCol="0"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-FR" noProof="0"/>
              <a:t>JJ.MM.20XX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-FR" noProof="0"/>
              <a:t>JJ.MM.20XX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COMMENT UTILISER CE MODÈLE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31" name="Espace réservé du texte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1</a:t>
            </a:r>
          </a:p>
        </p:txBody>
      </p:sp>
      <p:sp>
        <p:nvSpPr>
          <p:cNvPr id="32" name="Espace réservé du texte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3" name="Espace réservé du texte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2</a:t>
            </a:r>
          </a:p>
        </p:txBody>
      </p:sp>
      <p:sp>
        <p:nvSpPr>
          <p:cNvPr id="34" name="Espace réservé du texte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5" name="Espace réservé du texte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3</a:t>
            </a:r>
          </a:p>
        </p:txBody>
      </p:sp>
      <p:sp>
        <p:nvSpPr>
          <p:cNvPr id="36" name="Espace réservé du texte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7" name="Espace réservé du texte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8" name="Espace réservé du texte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9" name="Espace réservé du texte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0" name="Espace réservé du texte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1" name="Espace réservé du texte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2" name="Espace réservé du texte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3" name="Espace réservé du texte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4" name="Espace réservé d’image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20058" y="3976866"/>
            <a:ext cx="3273552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6" name="Espace réservé d’image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794792" y="4041034"/>
            <a:ext cx="2599199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7" name="Espace réservé d’image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876955" y="4041034"/>
            <a:ext cx="2599200" cy="8964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DIAPOSITIVE DE SÉPARATION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 b="1">
                <a:latin typeface="+mn-lt"/>
              </a:defRPr>
            </a:lvl1pPr>
          </a:lstStyle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-FR" noProof="0"/>
              <a:t>JJ.MM.20XX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ous-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DISPOSITION DU TEXTE 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-FR" noProof="0"/>
              <a:t>JJ.MM.20XX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2" name="Espace réservé du texte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 rtlCol="0"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DISPOSITION DU TEXTE 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-FR" noProof="0"/>
              <a:t>JJ.MM.20XX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2" name="Espace réservé du texte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 rtlCol="0"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en deux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-FR" noProof="0"/>
              <a:t>JJ.MM.20XX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Titre de la section 1</a:t>
            </a:r>
          </a:p>
        </p:txBody>
      </p:sp>
      <p:sp>
        <p:nvSpPr>
          <p:cNvPr id="9" name="Espace réservé du texte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Titre de la section 2</a:t>
            </a:r>
          </a:p>
        </p:txBody>
      </p:sp>
      <p:sp>
        <p:nvSpPr>
          <p:cNvPr id="11" name="Espace réservé du texte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texte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COMPARAISON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-FR" noProof="0"/>
              <a:t>JJ.MM.20XX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9" name="Espace réservé du texte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 rtlCol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DIAPOSITIVE DE GRAPHIQUE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6" name="Espace réservé au graphique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6981371" y="1246188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-FR" noProof="0"/>
              <a:t>JJ.MM.20XX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9" name="Espace réservé du texte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4049" y="3359239"/>
            <a:ext cx="2596896" cy="2252574"/>
          </a:xfrm>
        </p:spPr>
        <p:txBody>
          <a:bodyPr lIns="0" rIns="0" rtlCol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4048" y="1757774"/>
            <a:ext cx="2669859" cy="1325563"/>
          </a:xfrm>
        </p:spPr>
        <p:txBody>
          <a:bodyPr lIns="0" rIns="0"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DIAPOSITIVE TABLEAU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8254049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3" name="Espace réservé au tableau 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911225" y="1505433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image et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-FR" noProof="0"/>
              <a:t>JJ.MM.20XX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4" name="Espace réservé du texte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DIAPOSITIVE GRANDE IMAGE</a:t>
            </a:r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6668B9DC-C6AF-45D4-BBA3-A5EF781EAB7F}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our les mé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-FR" noProof="0"/>
              <a:t>JJ.MM.20XX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DIAPOSITIVE VIDÉO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6" name="Espace réservé à un média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1395984" y="1497770"/>
            <a:ext cx="9400032" cy="4215384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l’icône pour ajouter un média</a:t>
            </a:r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pPr rtl="0"/>
            <a:r>
              <a:rPr lang="fr-FR" noProof="0"/>
              <a:t>JJ.MM.20XX</a:t>
            </a:r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Espace réservé au tableau 6">
            <a:extLst>
              <a:ext uri="{FF2B5EF4-FFF2-40B4-BE49-F238E27FC236}">
                <a16:creationId xmlns:a16="http://schemas.microsoft.com/office/drawing/2014/main" id="{5CB2B73A-3286-41AD-B97B-6B161C1AE6DB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3793162895"/>
              </p:ext>
            </p:extLst>
          </p:nvPr>
        </p:nvGraphicFramePr>
        <p:xfrm>
          <a:off x="647700" y="1232440"/>
          <a:ext cx="10896600" cy="5027341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118131">
                  <a:extLst>
                    <a:ext uri="{9D8B030D-6E8A-4147-A177-3AD203B41FA5}">
                      <a16:colId xmlns:a16="http://schemas.microsoft.com/office/drawing/2014/main" val="76459410"/>
                    </a:ext>
                  </a:extLst>
                </a:gridCol>
                <a:gridCol w="2070777">
                  <a:extLst>
                    <a:ext uri="{9D8B030D-6E8A-4147-A177-3AD203B41FA5}">
                      <a16:colId xmlns:a16="http://schemas.microsoft.com/office/drawing/2014/main" val="3091651751"/>
                    </a:ext>
                  </a:extLst>
                </a:gridCol>
                <a:gridCol w="3483896">
                  <a:extLst>
                    <a:ext uri="{9D8B030D-6E8A-4147-A177-3AD203B41FA5}">
                      <a16:colId xmlns:a16="http://schemas.microsoft.com/office/drawing/2014/main" val="3491078958"/>
                    </a:ext>
                  </a:extLst>
                </a:gridCol>
                <a:gridCol w="2223796">
                  <a:extLst>
                    <a:ext uri="{9D8B030D-6E8A-4147-A177-3AD203B41FA5}">
                      <a16:colId xmlns:a16="http://schemas.microsoft.com/office/drawing/2014/main" val="3843627525"/>
                    </a:ext>
                  </a:extLst>
                </a:gridCol>
              </a:tblGrid>
              <a:tr h="670170"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Prénom &amp; Nom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800" b="1" noProof="0" dirty="0">
                          <a:solidFill>
                            <a:schemeClr val="bg1"/>
                          </a:solidFill>
                          <a:latin typeface="+mj-lt"/>
                        </a:rPr>
                        <a:t>ENO</a:t>
                      </a: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800" b="1" noProof="0" dirty="0">
                          <a:solidFill>
                            <a:schemeClr val="bg1"/>
                          </a:solidFill>
                          <a:latin typeface="+mj-lt"/>
                        </a:rPr>
                        <a:t>E-mail</a:t>
                      </a:r>
                      <a:endParaRPr lang="fr-FR" sz="1800" b="0" noProof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800" b="1" noProof="0" dirty="0">
                          <a:solidFill>
                            <a:schemeClr val="bg1"/>
                          </a:solidFill>
                          <a:latin typeface="+mj-lt"/>
                        </a:rPr>
                        <a:t>INE</a:t>
                      </a:r>
                    </a:p>
                  </a:txBody>
                  <a:tcPr marL="92013" marR="92013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78934"/>
                  </a:ext>
                </a:extLst>
              </a:tr>
              <a:tr h="622453">
                <a:tc>
                  <a:txBody>
                    <a:bodyPr/>
                    <a:lstStyle/>
                    <a:p>
                      <a:pPr rtl="0"/>
                      <a:r>
                        <a:rPr lang="fr-FR" sz="1600" b="1" kern="1200" noProof="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IBRAHIMA FAYE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Dakar</a:t>
                      </a: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Ibrahima.faye42@unchk.edu.sn</a:t>
                      </a: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N01252820201</a:t>
                      </a: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38000"/>
                  </a:ext>
                </a:extLst>
              </a:tr>
              <a:tr h="622453">
                <a:tc>
                  <a:txBody>
                    <a:bodyPr/>
                    <a:lstStyle/>
                    <a:p>
                      <a:pPr rtl="0"/>
                      <a:r>
                        <a:rPr lang="fr-FR" sz="1600" b="1" kern="1200" noProof="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AISSATOU SARR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Dakar</a:t>
                      </a: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Aissatou.sarr@unchk.edu.sn</a:t>
                      </a: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N04758920202</a:t>
                      </a: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328272"/>
                  </a:ext>
                </a:extLst>
              </a:tr>
              <a:tr h="622453">
                <a:tc>
                  <a:txBody>
                    <a:bodyPr/>
                    <a:lstStyle/>
                    <a:p>
                      <a:pPr rtl="0"/>
                      <a:r>
                        <a:rPr lang="fr-FR" sz="1600" b="1" kern="1200" noProof="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SOUAIBOU SOW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Dakar</a:t>
                      </a: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Souaibou.sow@unchk.edu.sn</a:t>
                      </a: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N03135220201</a:t>
                      </a: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325650"/>
                  </a:ext>
                </a:extLst>
              </a:tr>
              <a:tr h="622453">
                <a:tc>
                  <a:txBody>
                    <a:bodyPr/>
                    <a:lstStyle/>
                    <a:p>
                      <a:pPr rtl="0"/>
                      <a:r>
                        <a:rPr lang="fr-FR" sz="1600" b="1" kern="1200" noProof="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MOR TALL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Guédiawaye</a:t>
                      </a: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Mor.tall@unchk.edu.sn</a:t>
                      </a: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6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     N00062920201</a:t>
                      </a: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71333"/>
                  </a:ext>
                </a:extLst>
              </a:tr>
              <a:tr h="622453">
                <a:tc>
                  <a:txBody>
                    <a:bodyPr/>
                    <a:lstStyle/>
                    <a:p>
                      <a:pPr rtl="0"/>
                      <a:r>
                        <a:rPr lang="fr-FR" sz="1600" b="1" kern="1200" noProof="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MOUHAMED SENE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Dakar</a:t>
                      </a: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Mouhamed.sene@unchk.edu.sn</a:t>
                      </a: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N03770120201</a:t>
                      </a: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69640"/>
                  </a:ext>
                </a:extLst>
              </a:tr>
              <a:tr h="622453">
                <a:tc>
                  <a:txBody>
                    <a:bodyPr/>
                    <a:lstStyle/>
                    <a:p>
                      <a:pPr rtl="0"/>
                      <a:r>
                        <a:rPr lang="fr-FR" sz="1600" b="1" kern="1200" noProof="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MARIAMA SAMA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Dakar</a:t>
                      </a: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Mariama.sama@unchk.edu.sn</a:t>
                      </a: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N04948320202</a:t>
                      </a: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03384"/>
                  </a:ext>
                </a:extLst>
              </a:tr>
              <a:tr h="622453">
                <a:tc>
                  <a:txBody>
                    <a:bodyPr/>
                    <a:lstStyle/>
                    <a:p>
                      <a:pPr rtl="0"/>
                      <a:r>
                        <a:rPr lang="fr-FR" sz="1600" b="1" kern="1200" noProof="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KHADIM SALL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Dakar</a:t>
                      </a: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Khadim.sall1@unchk.edu.sn</a:t>
                      </a: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N02501920201</a:t>
                      </a: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151554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A794C1D9-B15E-BD6D-9278-FB6BBDD4499C}"/>
              </a:ext>
            </a:extLst>
          </p:cNvPr>
          <p:cNvSpPr txBox="1"/>
          <p:nvPr/>
        </p:nvSpPr>
        <p:spPr>
          <a:xfrm>
            <a:off x="1761065" y="244276"/>
            <a:ext cx="7975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Les Participants du projet JSF</a:t>
            </a:r>
          </a:p>
        </p:txBody>
      </p:sp>
    </p:spTree>
    <p:extLst>
      <p:ext uri="{BB962C8B-B14F-4D97-AF65-F5344CB8AC3E}">
        <p14:creationId xmlns:p14="http://schemas.microsoft.com/office/powerpoint/2010/main" val="290299278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677489_TF22977542" id="{B42B8ECA-F747-49D9-9C3C-F55C9AC0FDCC}" vid="{7DC239D7-F241-4F3A-8291-79AA8EA3470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d’extérieur</Template>
  <TotalTime>61</TotalTime>
  <Words>104</Words>
  <Application>Microsoft Office PowerPoint</Application>
  <PresentationFormat>Grand écran</PresentationFormat>
  <Paragraphs>34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Arial</vt:lpstr>
      <vt:lpstr>Calibri</vt:lpstr>
      <vt:lpstr>Franklin Gothic Book</vt:lpstr>
      <vt:lpstr>Gill Sans MT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221703362964</dc:creator>
  <cp:lastModifiedBy>221703362964</cp:lastModifiedBy>
  <cp:revision>1</cp:revision>
  <dcterms:created xsi:type="dcterms:W3CDTF">2024-01-20T20:38:03Z</dcterms:created>
  <dcterms:modified xsi:type="dcterms:W3CDTF">2024-01-20T21:39:07Z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2018-08-01T18:52:35.0353158Z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